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94364" autoAdjust="0"/>
  </p:normalViewPr>
  <p:slideViewPr>
    <p:cSldViewPr snapToGrid="0">
      <p:cViewPr>
        <p:scale>
          <a:sx n="71" d="100"/>
          <a:sy n="71" d="100"/>
        </p:scale>
        <p:origin x="-1998" y="-8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83BE8C9-1C65-4F70-8B06-5C12762FAA64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C68CD68-F3BA-43F0-BE7F-49A72DD1A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26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E8C9-1C65-4F70-8B06-5C12762FAA64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CD68-F3BA-43F0-BE7F-49A72DD1A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8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3BE8C9-1C65-4F70-8B06-5C12762FAA64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C68CD68-F3BA-43F0-BE7F-49A72DD1A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3BE8C9-1C65-4F70-8B06-5C12762FAA64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C68CD68-F3BA-43F0-BE7F-49A72DD1AC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515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3BE8C9-1C65-4F70-8B06-5C12762FAA64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C68CD68-F3BA-43F0-BE7F-49A72DD1A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76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E8C9-1C65-4F70-8B06-5C12762FAA64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CD68-F3BA-43F0-BE7F-49A72DD1A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03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E8C9-1C65-4F70-8B06-5C12762FAA64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CD68-F3BA-43F0-BE7F-49A72DD1A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969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E8C9-1C65-4F70-8B06-5C12762FAA64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CD68-F3BA-43F0-BE7F-49A72DD1A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8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3BE8C9-1C65-4F70-8B06-5C12762FAA64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C68CD68-F3BA-43F0-BE7F-49A72DD1A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3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E8C9-1C65-4F70-8B06-5C12762FAA64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CD68-F3BA-43F0-BE7F-49A72DD1A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0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3BE8C9-1C65-4F70-8B06-5C12762FAA64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C68CD68-F3BA-43F0-BE7F-49A72DD1A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7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E8C9-1C65-4F70-8B06-5C12762FAA64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CD68-F3BA-43F0-BE7F-49A72DD1A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0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E8C9-1C65-4F70-8B06-5C12762FAA64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CD68-F3BA-43F0-BE7F-49A72DD1A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9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E8C9-1C65-4F70-8B06-5C12762FAA64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CD68-F3BA-43F0-BE7F-49A72DD1A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4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E8C9-1C65-4F70-8B06-5C12762FAA64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CD68-F3BA-43F0-BE7F-49A72DD1A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14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E8C9-1C65-4F70-8B06-5C12762FAA64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CD68-F3BA-43F0-BE7F-49A72DD1A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E8C9-1C65-4F70-8B06-5C12762FAA64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CD68-F3BA-43F0-BE7F-49A72DD1A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4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BE8C9-1C65-4F70-8B06-5C12762FAA64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8CD68-F3BA-43F0-BE7F-49A72DD1A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06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5.jpe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0155" y="942799"/>
            <a:ext cx="5910863" cy="304674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Мешалкина Ксения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7973" y="4864252"/>
            <a:ext cx="8825658" cy="86142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Педагог дополнительного образования ДДЮТ</a:t>
            </a:r>
          </a:p>
          <a:p>
            <a:r>
              <a:rPr lang="ru-RU" sz="2400" b="1" dirty="0" smtClean="0"/>
              <a:t>Руководитель театра-студии «Кислород»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08" y="1267444"/>
            <a:ext cx="4738255" cy="3159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3154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522" y="2657215"/>
            <a:ext cx="6038828" cy="4024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0"/>
          <a:stretch/>
        </p:blipFill>
        <p:spPr>
          <a:xfrm>
            <a:off x="155664" y="424049"/>
            <a:ext cx="6087522" cy="3322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73" y="323169"/>
            <a:ext cx="5137032" cy="3423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4" b="19517"/>
          <a:stretch/>
        </p:blipFill>
        <p:spPr>
          <a:xfrm>
            <a:off x="439633" y="3979892"/>
            <a:ext cx="5519583" cy="270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303597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777" y="1514475"/>
            <a:ext cx="3776156" cy="10640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99" y="3603094"/>
            <a:ext cx="4589812" cy="30586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55" y="431109"/>
            <a:ext cx="5030701" cy="3368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5" y="2925711"/>
            <a:ext cx="5900738" cy="39322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6" t="10267" r="6144"/>
          <a:stretch/>
        </p:blipFill>
        <p:spPr>
          <a:xfrm>
            <a:off x="3310444" y="1125410"/>
            <a:ext cx="5204191" cy="3573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87658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/>
          <a:stretch/>
        </p:blipFill>
        <p:spPr>
          <a:xfrm>
            <a:off x="212725" y="232281"/>
            <a:ext cx="5365750" cy="365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20"/>
          <a:stretch/>
        </p:blipFill>
        <p:spPr>
          <a:xfrm>
            <a:off x="0" y="3449782"/>
            <a:ext cx="7439891" cy="340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969">
            <a:off x="6061728" y="832297"/>
            <a:ext cx="6070209" cy="4552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80739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9491" y="5597236"/>
            <a:ext cx="3711947" cy="85898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ХабаровсК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1" y="2376052"/>
            <a:ext cx="6017664" cy="402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85" y="751606"/>
            <a:ext cx="5440219" cy="4080164"/>
          </a:xfrm>
          <a:prstGeom prst="roundRect">
            <a:avLst>
              <a:gd name="adj" fmla="val 8594"/>
            </a:avLst>
          </a:prstGeom>
          <a:solidFill>
            <a:srgbClr val="FFFF0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24521" y="1427017"/>
            <a:ext cx="536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Студенты Хабаровского института искусств и культуры в парке «Динамо» 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024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6367"/>
            <a:ext cx="3006437" cy="1293028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ПРАКТИКА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5" t="14934" r="1045" b="12593"/>
          <a:stretch/>
        </p:blipFill>
        <p:spPr>
          <a:xfrm rot="21360996">
            <a:off x="0" y="3861934"/>
            <a:ext cx="5301673" cy="28817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26"/>
          <a:stretch/>
        </p:blipFill>
        <p:spPr>
          <a:xfrm>
            <a:off x="3006437" y="0"/>
            <a:ext cx="8980659" cy="4452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598" y="2529395"/>
            <a:ext cx="2682875" cy="4024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7437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1 набор в театральную студию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7" t="5881" r="4179"/>
          <a:stretch/>
        </p:blipFill>
        <p:spPr>
          <a:xfrm>
            <a:off x="44933" y="39031"/>
            <a:ext cx="4807528" cy="3505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" t="15627" r="-472" b="630"/>
          <a:stretch/>
        </p:blipFill>
        <p:spPr>
          <a:xfrm>
            <a:off x="-34637" y="3172179"/>
            <a:ext cx="5860473" cy="3685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836" y="2255758"/>
            <a:ext cx="6259127" cy="4172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91929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25000" b="12435"/>
          <a:stretch/>
        </p:blipFill>
        <p:spPr>
          <a:xfrm>
            <a:off x="-207818" y="-175986"/>
            <a:ext cx="8282750" cy="3736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t="22067" r="5910" b="-249"/>
          <a:stretch/>
        </p:blipFill>
        <p:spPr>
          <a:xfrm>
            <a:off x="5023537" y="-678873"/>
            <a:ext cx="7301345" cy="53617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3" b="6500"/>
          <a:stretch/>
        </p:blipFill>
        <p:spPr>
          <a:xfrm>
            <a:off x="5156421" y="4128655"/>
            <a:ext cx="7035579" cy="260053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19"/>
          <a:stretch/>
        </p:blipFill>
        <p:spPr>
          <a:xfrm>
            <a:off x="-255247" y="3501077"/>
            <a:ext cx="6721208" cy="3435926"/>
          </a:xfrm>
        </p:spPr>
      </p:pic>
    </p:spTree>
    <p:extLst>
      <p:ext uri="{BB962C8B-B14F-4D97-AF65-F5344CB8AC3E}">
        <p14:creationId xmlns:p14="http://schemas.microsoft.com/office/powerpoint/2010/main" val="12770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43" y="2931925"/>
            <a:ext cx="5930957" cy="395011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9" y="-317105"/>
            <a:ext cx="5486400" cy="3657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586"/>
            <a:ext cx="6261043" cy="41740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537" y="-1477801"/>
            <a:ext cx="7864019" cy="523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856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0"/>
          <a:stretch/>
        </p:blipFill>
        <p:spPr>
          <a:xfrm>
            <a:off x="5077980" y="235526"/>
            <a:ext cx="5671127" cy="36437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9986" y="1652154"/>
            <a:ext cx="4233431" cy="8104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Занятия актерского  мастерства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9" b="7230"/>
          <a:stretch/>
        </p:blipFill>
        <p:spPr>
          <a:xfrm>
            <a:off x="6215493" y="3726967"/>
            <a:ext cx="5365750" cy="282632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2"/>
          <a:stretch/>
        </p:blipFill>
        <p:spPr>
          <a:xfrm>
            <a:off x="206377" y="3554973"/>
            <a:ext cx="5024581" cy="31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6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47" y="0"/>
            <a:ext cx="6038828" cy="40243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7" y="321563"/>
            <a:ext cx="4461192" cy="2972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09" y="3294529"/>
            <a:ext cx="5071931" cy="33799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74" y="3084640"/>
            <a:ext cx="5114134" cy="34080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02" y="1184275"/>
            <a:ext cx="2905193" cy="435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8089" y="5181600"/>
            <a:ext cx="3510675" cy="118456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Всеволожск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7" t="413" r="-689" b="16290"/>
          <a:stretch/>
        </p:blipFill>
        <p:spPr>
          <a:xfrm>
            <a:off x="0" y="1274618"/>
            <a:ext cx="8418090" cy="558338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6" t="-3443" r="1236" b="3443"/>
          <a:stretch/>
        </p:blipFill>
        <p:spPr>
          <a:xfrm>
            <a:off x="5467300" y="-96982"/>
            <a:ext cx="6724700" cy="4024313"/>
          </a:xfrm>
        </p:spPr>
      </p:pic>
    </p:spTree>
    <p:extLst>
      <p:ext uri="{BB962C8B-B14F-4D97-AF65-F5344CB8AC3E}">
        <p14:creationId xmlns:p14="http://schemas.microsoft.com/office/powerpoint/2010/main" val="20431480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152</TotalTime>
  <Words>34</Words>
  <Application>Microsoft Office PowerPoint</Application>
  <PresentationFormat>Произвольный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След самолета</vt:lpstr>
      <vt:lpstr>Мешалкина Ксения </vt:lpstr>
      <vt:lpstr>ХабаровсК  </vt:lpstr>
      <vt:lpstr>ПРАКТИКА </vt:lpstr>
      <vt:lpstr>1 набор в театральную студию</vt:lpstr>
      <vt:lpstr>Презентация PowerPoint</vt:lpstr>
      <vt:lpstr>Презентация PowerPoint</vt:lpstr>
      <vt:lpstr>Занятия актерского  мастерства</vt:lpstr>
      <vt:lpstr>Презентация PowerPoint</vt:lpstr>
      <vt:lpstr>Всеволожск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Мешалкина Ксения </dc:title>
  <dc:creator>Ксюша</dc:creator>
  <cp:lastModifiedBy>Майоров Евгений Игоревич</cp:lastModifiedBy>
  <cp:revision>15</cp:revision>
  <dcterms:created xsi:type="dcterms:W3CDTF">2019-01-05T20:38:52Z</dcterms:created>
  <dcterms:modified xsi:type="dcterms:W3CDTF">2019-05-03T08:20:10Z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2019659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