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91" r:id="rId3"/>
    <p:sldId id="290" r:id="rId4"/>
    <p:sldId id="281" r:id="rId5"/>
    <p:sldId id="260" r:id="rId6"/>
    <p:sldId id="261" r:id="rId7"/>
    <p:sldId id="262" r:id="rId8"/>
    <p:sldId id="263" r:id="rId9"/>
    <p:sldId id="288" r:id="rId10"/>
    <p:sldId id="289" r:id="rId11"/>
    <p:sldId id="280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63D1-5593-4CEA-9075-A0A7B05F11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DFF67-ADFA-43EA-9779-7A8F9FD6A76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23732A-9195-4016-AB7E-6A363A9BC54D}" type="parTrans" cxnId="{DA7E78E4-C1D0-4148-A4F9-66795D6A2C33}">
      <dgm:prSet/>
      <dgm:spPr/>
      <dgm:t>
        <a:bodyPr/>
        <a:lstStyle/>
        <a:p>
          <a:endParaRPr lang="ru-RU"/>
        </a:p>
      </dgm:t>
    </dgm:pt>
    <dgm:pt modelId="{A6EA8509-C7A8-4F2A-9F7A-46BFC5496D57}" type="sibTrans" cxnId="{DA7E78E4-C1D0-4148-A4F9-66795D6A2C33}">
      <dgm:prSet/>
      <dgm:spPr/>
      <dgm:t>
        <a:bodyPr/>
        <a:lstStyle/>
        <a:p>
          <a:endParaRPr lang="ru-RU"/>
        </a:p>
      </dgm:t>
    </dgm:pt>
    <dgm:pt modelId="{8C506183-C0A5-4FDB-BB15-0CB35E305E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формировать и поддерживать уважение к своей стране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795436-D027-43B3-BDD5-654A07670CCB}" type="parTrans" cxnId="{62232489-A641-446D-AAB0-1B4B6508B473}">
      <dgm:prSet/>
      <dgm:spPr/>
      <dgm:t>
        <a:bodyPr/>
        <a:lstStyle/>
        <a:p>
          <a:endParaRPr lang="ru-RU"/>
        </a:p>
      </dgm:t>
    </dgm:pt>
    <dgm:pt modelId="{50B1002B-E3EF-4835-AEFA-C8B50840AD76}" type="sibTrans" cxnId="{62232489-A641-446D-AAB0-1B4B6508B473}">
      <dgm:prSet/>
      <dgm:spPr/>
      <dgm:t>
        <a:bodyPr/>
        <a:lstStyle/>
        <a:p>
          <a:endParaRPr lang="ru-RU"/>
        </a:p>
      </dgm:t>
    </dgm:pt>
    <dgm:pt modelId="{321C0E30-6F2C-4339-A82B-94E6BF30DCE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формировать активную гражданскую позицию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508A3A-4315-430D-8F3C-97B24553EFF2}" type="parTrans" cxnId="{676804B1-619D-49B9-9AD4-D98F508EC6A7}">
      <dgm:prSet/>
      <dgm:spPr/>
      <dgm:t>
        <a:bodyPr/>
        <a:lstStyle/>
        <a:p>
          <a:endParaRPr lang="ru-RU"/>
        </a:p>
      </dgm:t>
    </dgm:pt>
    <dgm:pt modelId="{6F2A99FB-6400-4589-8014-0276A0410588}" type="sibTrans" cxnId="{676804B1-619D-49B9-9AD4-D98F508EC6A7}">
      <dgm:prSet/>
      <dgm:spPr/>
      <dgm:t>
        <a:bodyPr/>
        <a:lstStyle/>
        <a:p>
          <a:endParaRPr lang="ru-RU"/>
        </a:p>
      </dgm:t>
    </dgm:pt>
    <dgm:pt modelId="{36F8CA86-E6F1-4054-B300-710831E4E98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повышать культуру речи и общую культуру поведения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2B277F-EDE1-4A74-91CF-35640961F82F}" type="parTrans" cxnId="{610AEA7E-D33C-4B04-BE5A-49AFBDC454C6}">
      <dgm:prSet/>
      <dgm:spPr/>
      <dgm:t>
        <a:bodyPr/>
        <a:lstStyle/>
        <a:p>
          <a:endParaRPr lang="ru-RU"/>
        </a:p>
      </dgm:t>
    </dgm:pt>
    <dgm:pt modelId="{9BE3F33C-F5EA-45E2-B8C8-10BFE4A83B3F}" type="sibTrans" cxnId="{610AEA7E-D33C-4B04-BE5A-49AFBDC454C6}">
      <dgm:prSet/>
      <dgm:spPr/>
      <dgm:t>
        <a:bodyPr/>
        <a:lstStyle/>
        <a:p>
          <a:endParaRPr lang="ru-RU"/>
        </a:p>
      </dgm:t>
    </dgm:pt>
    <dgm:pt modelId="{6AA2B619-CF48-4BE2-BB22-E1CC6DD3525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развивать социальную ответственность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C2C8A0-9A9D-40F4-8331-99EABF270A59}" type="parTrans" cxnId="{9EEA2F62-3ABD-4FDD-A3E6-286E1EA5D1A0}">
      <dgm:prSet/>
      <dgm:spPr/>
      <dgm:t>
        <a:bodyPr/>
        <a:lstStyle/>
        <a:p>
          <a:endParaRPr lang="ru-RU"/>
        </a:p>
      </dgm:t>
    </dgm:pt>
    <dgm:pt modelId="{137E9E73-DB0A-4917-B123-81897D632C29}" type="sibTrans" cxnId="{9EEA2F62-3ABD-4FDD-A3E6-286E1EA5D1A0}">
      <dgm:prSet/>
      <dgm:spPr/>
      <dgm:t>
        <a:bodyPr/>
        <a:lstStyle/>
        <a:p>
          <a:endParaRPr lang="ru-RU"/>
        </a:p>
      </dgm:t>
    </dgm:pt>
    <dgm:pt modelId="{BC52CE43-0FF7-407A-AC20-E8B7EB10DF32}" type="pres">
      <dgm:prSet presAssocID="{33C463D1-5593-4CEA-9075-A0A7B05F11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FD8D67-07BD-4355-9D67-6373E02BC3ED}" type="pres">
      <dgm:prSet presAssocID="{801DFF67-ADFA-43EA-9779-7A8F9FD6A769}" presName="hierRoot1" presStyleCnt="0"/>
      <dgm:spPr/>
    </dgm:pt>
    <dgm:pt modelId="{22FEAC2C-D35B-485D-B4A7-F527576545C9}" type="pres">
      <dgm:prSet presAssocID="{801DFF67-ADFA-43EA-9779-7A8F9FD6A769}" presName="composite" presStyleCnt="0"/>
      <dgm:spPr/>
    </dgm:pt>
    <dgm:pt modelId="{85303B9A-98B7-4F67-BCFA-B129AF9BD53C}" type="pres">
      <dgm:prSet presAssocID="{801DFF67-ADFA-43EA-9779-7A8F9FD6A769}" presName="background" presStyleLbl="node0" presStyleIdx="0" presStyleCnt="1"/>
      <dgm:spPr/>
    </dgm:pt>
    <dgm:pt modelId="{7A5E09B1-EBE4-4E27-8178-9813F1EE733C}" type="pres">
      <dgm:prSet presAssocID="{801DFF67-ADFA-43EA-9779-7A8F9FD6A769}" presName="text" presStyleLbl="fgAcc0" presStyleIdx="0" presStyleCnt="1" custLinFactNeighborX="2850" custLinFactNeighborY="-5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5D352-6F9B-4E19-8C09-8E95BB5A8F0B}" type="pres">
      <dgm:prSet presAssocID="{801DFF67-ADFA-43EA-9779-7A8F9FD6A769}" presName="hierChild2" presStyleCnt="0"/>
      <dgm:spPr/>
    </dgm:pt>
    <dgm:pt modelId="{978919F3-8CB3-4480-8CDF-FFD2B2FA1D54}" type="pres">
      <dgm:prSet presAssocID="{7A795436-D027-43B3-BDD5-654A07670CC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F134DBD-3397-43DD-9AA3-AEE559B5C602}" type="pres">
      <dgm:prSet presAssocID="{8C506183-C0A5-4FDB-BB15-0CB35E305E9B}" presName="hierRoot2" presStyleCnt="0"/>
      <dgm:spPr/>
    </dgm:pt>
    <dgm:pt modelId="{FA479453-2F4D-4FF8-B324-82FE10936A07}" type="pres">
      <dgm:prSet presAssocID="{8C506183-C0A5-4FDB-BB15-0CB35E305E9B}" presName="composite2" presStyleCnt="0"/>
      <dgm:spPr/>
    </dgm:pt>
    <dgm:pt modelId="{C1C2658A-7A23-4AFC-9075-EF3625907F89}" type="pres">
      <dgm:prSet presAssocID="{8C506183-C0A5-4FDB-BB15-0CB35E305E9B}" presName="background2" presStyleLbl="node2" presStyleIdx="0" presStyleCnt="4"/>
      <dgm:spPr/>
    </dgm:pt>
    <dgm:pt modelId="{001AD1C5-1A19-4317-BDBB-E67056C5C44F}" type="pres">
      <dgm:prSet presAssocID="{8C506183-C0A5-4FDB-BB15-0CB35E305E9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B0201-A46D-4FD0-A321-1F491847D21F}" type="pres">
      <dgm:prSet presAssocID="{8C506183-C0A5-4FDB-BB15-0CB35E305E9B}" presName="hierChild3" presStyleCnt="0"/>
      <dgm:spPr/>
    </dgm:pt>
    <dgm:pt modelId="{803786E8-6D60-4251-A117-880E94C57C0E}" type="pres">
      <dgm:prSet presAssocID="{D3508A3A-4315-430D-8F3C-97B24553EFF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6283F35-952D-4107-858E-4584AB0EB777}" type="pres">
      <dgm:prSet presAssocID="{321C0E30-6F2C-4339-A82B-94E6BF30DCEA}" presName="hierRoot2" presStyleCnt="0"/>
      <dgm:spPr/>
    </dgm:pt>
    <dgm:pt modelId="{6070DC3F-75E0-432F-9254-475440B4112B}" type="pres">
      <dgm:prSet presAssocID="{321C0E30-6F2C-4339-A82B-94E6BF30DCEA}" presName="composite2" presStyleCnt="0"/>
      <dgm:spPr/>
    </dgm:pt>
    <dgm:pt modelId="{A3D5AA93-985A-49FA-8551-D5E67A33364A}" type="pres">
      <dgm:prSet presAssocID="{321C0E30-6F2C-4339-A82B-94E6BF30DCEA}" presName="background2" presStyleLbl="node2" presStyleIdx="1" presStyleCnt="4"/>
      <dgm:spPr/>
    </dgm:pt>
    <dgm:pt modelId="{09732140-0F94-4E5F-B2DA-0B1D03677EFA}" type="pres">
      <dgm:prSet presAssocID="{321C0E30-6F2C-4339-A82B-94E6BF30DCE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9DCA83-E2F4-4C7E-99FB-A281B1652343}" type="pres">
      <dgm:prSet presAssocID="{321C0E30-6F2C-4339-A82B-94E6BF30DCEA}" presName="hierChild3" presStyleCnt="0"/>
      <dgm:spPr/>
    </dgm:pt>
    <dgm:pt modelId="{B95694EC-ED31-41E6-A471-10C841F4C3F0}" type="pres">
      <dgm:prSet presAssocID="{F92B277F-EDE1-4A74-91CF-35640961F82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953A0F4-365D-4AB6-A48F-0F3B78CF95A1}" type="pres">
      <dgm:prSet presAssocID="{36F8CA86-E6F1-4054-B300-710831E4E980}" presName="hierRoot2" presStyleCnt="0"/>
      <dgm:spPr/>
    </dgm:pt>
    <dgm:pt modelId="{67AB981F-7427-4DED-B398-FEE6A395E9B8}" type="pres">
      <dgm:prSet presAssocID="{36F8CA86-E6F1-4054-B300-710831E4E980}" presName="composite2" presStyleCnt="0"/>
      <dgm:spPr/>
    </dgm:pt>
    <dgm:pt modelId="{005E7625-D05F-4E1F-A70F-859F2BC3F399}" type="pres">
      <dgm:prSet presAssocID="{36F8CA86-E6F1-4054-B300-710831E4E980}" presName="background2" presStyleLbl="node2" presStyleIdx="2" presStyleCnt="4"/>
      <dgm:spPr/>
    </dgm:pt>
    <dgm:pt modelId="{676E0990-A433-439D-A092-2406672F2034}" type="pres">
      <dgm:prSet presAssocID="{36F8CA86-E6F1-4054-B300-710831E4E980}" presName="text2" presStyleLbl="fgAcc2" presStyleIdx="2" presStyleCnt="4" custLinFactNeighborX="-2179" custLinFactNeighborY="1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110A7-172F-422A-B2E1-D8B15ADF3639}" type="pres">
      <dgm:prSet presAssocID="{36F8CA86-E6F1-4054-B300-710831E4E980}" presName="hierChild3" presStyleCnt="0"/>
      <dgm:spPr/>
    </dgm:pt>
    <dgm:pt modelId="{9354664C-A0D4-451A-8825-92ECC8A9C6FA}" type="pres">
      <dgm:prSet presAssocID="{E1C2C8A0-9A9D-40F4-8331-99EABF270A5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39FA481-FC5B-4ED4-BE8F-19E6E55ED0BF}" type="pres">
      <dgm:prSet presAssocID="{6AA2B619-CF48-4BE2-BB22-E1CC6DD35251}" presName="hierRoot2" presStyleCnt="0"/>
      <dgm:spPr/>
    </dgm:pt>
    <dgm:pt modelId="{9F730148-E749-4308-B635-517206D31A62}" type="pres">
      <dgm:prSet presAssocID="{6AA2B619-CF48-4BE2-BB22-E1CC6DD35251}" presName="composite2" presStyleCnt="0"/>
      <dgm:spPr/>
    </dgm:pt>
    <dgm:pt modelId="{32D7F6FB-917A-404A-A3EF-4AE970C5A150}" type="pres">
      <dgm:prSet presAssocID="{6AA2B619-CF48-4BE2-BB22-E1CC6DD35251}" presName="background2" presStyleLbl="node2" presStyleIdx="3" presStyleCnt="4"/>
      <dgm:spPr/>
    </dgm:pt>
    <dgm:pt modelId="{E703AC1D-4EFA-453F-A3E9-1875EC8BE302}" type="pres">
      <dgm:prSet presAssocID="{6AA2B619-CF48-4BE2-BB22-E1CC6DD35251}" presName="text2" presStyleLbl="fgAcc2" presStyleIdx="3" presStyleCnt="4" custLinFactNeighborX="-3361" custLinFactNeighborY="-4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AAE05-6E2C-4F1A-96DC-E87C46D9000E}" type="pres">
      <dgm:prSet presAssocID="{6AA2B619-CF48-4BE2-BB22-E1CC6DD35251}" presName="hierChild3" presStyleCnt="0"/>
      <dgm:spPr/>
    </dgm:pt>
  </dgm:ptLst>
  <dgm:cxnLst>
    <dgm:cxn modelId="{D913BFDB-0592-41AF-867D-98B99DD16F14}" type="presOf" srcId="{801DFF67-ADFA-43EA-9779-7A8F9FD6A769}" destId="{7A5E09B1-EBE4-4E27-8178-9813F1EE733C}" srcOrd="0" destOrd="0" presId="urn:microsoft.com/office/officeart/2005/8/layout/hierarchy1"/>
    <dgm:cxn modelId="{A166CA5D-27F7-4B06-8DBF-67FDEC0E01C3}" type="presOf" srcId="{7A795436-D027-43B3-BDD5-654A07670CCB}" destId="{978919F3-8CB3-4480-8CDF-FFD2B2FA1D54}" srcOrd="0" destOrd="0" presId="urn:microsoft.com/office/officeart/2005/8/layout/hierarchy1"/>
    <dgm:cxn modelId="{DA7E78E4-C1D0-4148-A4F9-66795D6A2C33}" srcId="{33C463D1-5593-4CEA-9075-A0A7B05F11AA}" destId="{801DFF67-ADFA-43EA-9779-7A8F9FD6A769}" srcOrd="0" destOrd="0" parTransId="{8223732A-9195-4016-AB7E-6A363A9BC54D}" sibTransId="{A6EA8509-C7A8-4F2A-9F7A-46BFC5496D57}"/>
    <dgm:cxn modelId="{DBCCD09C-666A-4C1D-AC39-5E00CC06033C}" type="presOf" srcId="{F92B277F-EDE1-4A74-91CF-35640961F82F}" destId="{B95694EC-ED31-41E6-A471-10C841F4C3F0}" srcOrd="0" destOrd="0" presId="urn:microsoft.com/office/officeart/2005/8/layout/hierarchy1"/>
    <dgm:cxn modelId="{A3EE3FD2-C10D-4F50-9843-78CDD0243273}" type="presOf" srcId="{36F8CA86-E6F1-4054-B300-710831E4E980}" destId="{676E0990-A433-439D-A092-2406672F2034}" srcOrd="0" destOrd="0" presId="urn:microsoft.com/office/officeart/2005/8/layout/hierarchy1"/>
    <dgm:cxn modelId="{6E051033-62C9-4DBB-971C-6B50277438C6}" type="presOf" srcId="{E1C2C8A0-9A9D-40F4-8331-99EABF270A59}" destId="{9354664C-A0D4-451A-8825-92ECC8A9C6FA}" srcOrd="0" destOrd="0" presId="urn:microsoft.com/office/officeart/2005/8/layout/hierarchy1"/>
    <dgm:cxn modelId="{4F000995-999A-48B4-A9B2-0EAFE8F9414F}" type="presOf" srcId="{6AA2B619-CF48-4BE2-BB22-E1CC6DD35251}" destId="{E703AC1D-4EFA-453F-A3E9-1875EC8BE302}" srcOrd="0" destOrd="0" presId="urn:microsoft.com/office/officeart/2005/8/layout/hierarchy1"/>
    <dgm:cxn modelId="{676804B1-619D-49B9-9AD4-D98F508EC6A7}" srcId="{801DFF67-ADFA-43EA-9779-7A8F9FD6A769}" destId="{321C0E30-6F2C-4339-A82B-94E6BF30DCEA}" srcOrd="1" destOrd="0" parTransId="{D3508A3A-4315-430D-8F3C-97B24553EFF2}" sibTransId="{6F2A99FB-6400-4589-8014-0276A0410588}"/>
    <dgm:cxn modelId="{E34C78B9-EC72-4B7E-8675-651765E21126}" type="presOf" srcId="{321C0E30-6F2C-4339-A82B-94E6BF30DCEA}" destId="{09732140-0F94-4E5F-B2DA-0B1D03677EFA}" srcOrd="0" destOrd="0" presId="urn:microsoft.com/office/officeart/2005/8/layout/hierarchy1"/>
    <dgm:cxn modelId="{9EEA2F62-3ABD-4FDD-A3E6-286E1EA5D1A0}" srcId="{801DFF67-ADFA-43EA-9779-7A8F9FD6A769}" destId="{6AA2B619-CF48-4BE2-BB22-E1CC6DD35251}" srcOrd="3" destOrd="0" parTransId="{E1C2C8A0-9A9D-40F4-8331-99EABF270A59}" sibTransId="{137E9E73-DB0A-4917-B123-81897D632C29}"/>
    <dgm:cxn modelId="{610AEA7E-D33C-4B04-BE5A-49AFBDC454C6}" srcId="{801DFF67-ADFA-43EA-9779-7A8F9FD6A769}" destId="{36F8CA86-E6F1-4054-B300-710831E4E980}" srcOrd="2" destOrd="0" parTransId="{F92B277F-EDE1-4A74-91CF-35640961F82F}" sibTransId="{9BE3F33C-F5EA-45E2-B8C8-10BFE4A83B3F}"/>
    <dgm:cxn modelId="{399EAEA8-2E5C-4F65-9886-0A11A208E1D2}" type="presOf" srcId="{D3508A3A-4315-430D-8F3C-97B24553EFF2}" destId="{803786E8-6D60-4251-A117-880E94C57C0E}" srcOrd="0" destOrd="0" presId="urn:microsoft.com/office/officeart/2005/8/layout/hierarchy1"/>
    <dgm:cxn modelId="{FC826AF2-7B1A-44FC-9171-94480C256792}" type="presOf" srcId="{33C463D1-5593-4CEA-9075-A0A7B05F11AA}" destId="{BC52CE43-0FF7-407A-AC20-E8B7EB10DF32}" srcOrd="0" destOrd="0" presId="urn:microsoft.com/office/officeart/2005/8/layout/hierarchy1"/>
    <dgm:cxn modelId="{B611A2A6-A2F7-458D-86DF-1E50E05D3BC1}" type="presOf" srcId="{8C506183-C0A5-4FDB-BB15-0CB35E305E9B}" destId="{001AD1C5-1A19-4317-BDBB-E67056C5C44F}" srcOrd="0" destOrd="0" presId="urn:microsoft.com/office/officeart/2005/8/layout/hierarchy1"/>
    <dgm:cxn modelId="{62232489-A641-446D-AAB0-1B4B6508B473}" srcId="{801DFF67-ADFA-43EA-9779-7A8F9FD6A769}" destId="{8C506183-C0A5-4FDB-BB15-0CB35E305E9B}" srcOrd="0" destOrd="0" parTransId="{7A795436-D027-43B3-BDD5-654A07670CCB}" sibTransId="{50B1002B-E3EF-4835-AEFA-C8B50840AD76}"/>
    <dgm:cxn modelId="{D9AAB498-16E3-479A-BEE5-B9A9346B2639}" type="presParOf" srcId="{BC52CE43-0FF7-407A-AC20-E8B7EB10DF32}" destId="{83FD8D67-07BD-4355-9D67-6373E02BC3ED}" srcOrd="0" destOrd="0" presId="urn:microsoft.com/office/officeart/2005/8/layout/hierarchy1"/>
    <dgm:cxn modelId="{91CDB734-703D-451F-8640-F47F938A4E77}" type="presParOf" srcId="{83FD8D67-07BD-4355-9D67-6373E02BC3ED}" destId="{22FEAC2C-D35B-485D-B4A7-F527576545C9}" srcOrd="0" destOrd="0" presId="urn:microsoft.com/office/officeart/2005/8/layout/hierarchy1"/>
    <dgm:cxn modelId="{C7351FE9-3A12-42AC-AF96-41E8EF865450}" type="presParOf" srcId="{22FEAC2C-D35B-485D-B4A7-F527576545C9}" destId="{85303B9A-98B7-4F67-BCFA-B129AF9BD53C}" srcOrd="0" destOrd="0" presId="urn:microsoft.com/office/officeart/2005/8/layout/hierarchy1"/>
    <dgm:cxn modelId="{6864D47B-509A-4CE0-811A-DAB9FDC7CF11}" type="presParOf" srcId="{22FEAC2C-D35B-485D-B4A7-F527576545C9}" destId="{7A5E09B1-EBE4-4E27-8178-9813F1EE733C}" srcOrd="1" destOrd="0" presId="urn:microsoft.com/office/officeart/2005/8/layout/hierarchy1"/>
    <dgm:cxn modelId="{A13BCFB4-1341-4335-84A8-219610B9AB84}" type="presParOf" srcId="{83FD8D67-07BD-4355-9D67-6373E02BC3ED}" destId="{5025D352-6F9B-4E19-8C09-8E95BB5A8F0B}" srcOrd="1" destOrd="0" presId="urn:microsoft.com/office/officeart/2005/8/layout/hierarchy1"/>
    <dgm:cxn modelId="{A2166CD0-C9CC-467C-B71C-7268C9245F3B}" type="presParOf" srcId="{5025D352-6F9B-4E19-8C09-8E95BB5A8F0B}" destId="{978919F3-8CB3-4480-8CDF-FFD2B2FA1D54}" srcOrd="0" destOrd="0" presId="urn:microsoft.com/office/officeart/2005/8/layout/hierarchy1"/>
    <dgm:cxn modelId="{E4EAB078-0F82-4D5C-A0CE-8C581898C5E1}" type="presParOf" srcId="{5025D352-6F9B-4E19-8C09-8E95BB5A8F0B}" destId="{FF134DBD-3397-43DD-9AA3-AEE559B5C602}" srcOrd="1" destOrd="0" presId="urn:microsoft.com/office/officeart/2005/8/layout/hierarchy1"/>
    <dgm:cxn modelId="{F4DF32B4-9FC9-458F-B571-23BC54BE1F56}" type="presParOf" srcId="{FF134DBD-3397-43DD-9AA3-AEE559B5C602}" destId="{FA479453-2F4D-4FF8-B324-82FE10936A07}" srcOrd="0" destOrd="0" presId="urn:microsoft.com/office/officeart/2005/8/layout/hierarchy1"/>
    <dgm:cxn modelId="{A2AA66D3-E349-4A17-BB2C-034AF798589E}" type="presParOf" srcId="{FA479453-2F4D-4FF8-B324-82FE10936A07}" destId="{C1C2658A-7A23-4AFC-9075-EF3625907F89}" srcOrd="0" destOrd="0" presId="urn:microsoft.com/office/officeart/2005/8/layout/hierarchy1"/>
    <dgm:cxn modelId="{2602C170-A7E0-42C4-A513-AFADC3AF2418}" type="presParOf" srcId="{FA479453-2F4D-4FF8-B324-82FE10936A07}" destId="{001AD1C5-1A19-4317-BDBB-E67056C5C44F}" srcOrd="1" destOrd="0" presId="urn:microsoft.com/office/officeart/2005/8/layout/hierarchy1"/>
    <dgm:cxn modelId="{E5042459-9236-44AE-B731-B0C8B0B74DFB}" type="presParOf" srcId="{FF134DBD-3397-43DD-9AA3-AEE559B5C602}" destId="{654B0201-A46D-4FD0-A321-1F491847D21F}" srcOrd="1" destOrd="0" presId="urn:microsoft.com/office/officeart/2005/8/layout/hierarchy1"/>
    <dgm:cxn modelId="{839A699A-C09D-4251-8A29-9C6778999304}" type="presParOf" srcId="{5025D352-6F9B-4E19-8C09-8E95BB5A8F0B}" destId="{803786E8-6D60-4251-A117-880E94C57C0E}" srcOrd="2" destOrd="0" presId="urn:microsoft.com/office/officeart/2005/8/layout/hierarchy1"/>
    <dgm:cxn modelId="{2666A335-95F1-4A9F-B8E4-80AD9AC5A846}" type="presParOf" srcId="{5025D352-6F9B-4E19-8C09-8E95BB5A8F0B}" destId="{86283F35-952D-4107-858E-4584AB0EB777}" srcOrd="3" destOrd="0" presId="urn:microsoft.com/office/officeart/2005/8/layout/hierarchy1"/>
    <dgm:cxn modelId="{11AB9BC5-6923-4E84-A3CB-8D4FA46E09F0}" type="presParOf" srcId="{86283F35-952D-4107-858E-4584AB0EB777}" destId="{6070DC3F-75E0-432F-9254-475440B4112B}" srcOrd="0" destOrd="0" presId="urn:microsoft.com/office/officeart/2005/8/layout/hierarchy1"/>
    <dgm:cxn modelId="{BDA07E9F-DE02-4E56-A029-6DF95EA5C8A2}" type="presParOf" srcId="{6070DC3F-75E0-432F-9254-475440B4112B}" destId="{A3D5AA93-985A-49FA-8551-D5E67A33364A}" srcOrd="0" destOrd="0" presId="urn:microsoft.com/office/officeart/2005/8/layout/hierarchy1"/>
    <dgm:cxn modelId="{BBCC6674-3B68-4E77-B2BA-81D968B86AC5}" type="presParOf" srcId="{6070DC3F-75E0-432F-9254-475440B4112B}" destId="{09732140-0F94-4E5F-B2DA-0B1D03677EFA}" srcOrd="1" destOrd="0" presId="urn:microsoft.com/office/officeart/2005/8/layout/hierarchy1"/>
    <dgm:cxn modelId="{D3002B49-D727-439C-8384-A2B25420401B}" type="presParOf" srcId="{86283F35-952D-4107-858E-4584AB0EB777}" destId="{C49DCA83-E2F4-4C7E-99FB-A281B1652343}" srcOrd="1" destOrd="0" presId="urn:microsoft.com/office/officeart/2005/8/layout/hierarchy1"/>
    <dgm:cxn modelId="{AB811E3D-6BC5-483C-B0FD-1F0F6B4E53A5}" type="presParOf" srcId="{5025D352-6F9B-4E19-8C09-8E95BB5A8F0B}" destId="{B95694EC-ED31-41E6-A471-10C841F4C3F0}" srcOrd="4" destOrd="0" presId="urn:microsoft.com/office/officeart/2005/8/layout/hierarchy1"/>
    <dgm:cxn modelId="{AD0C9CD8-B594-4F98-BCA3-3F64F713CCE2}" type="presParOf" srcId="{5025D352-6F9B-4E19-8C09-8E95BB5A8F0B}" destId="{A953A0F4-365D-4AB6-A48F-0F3B78CF95A1}" srcOrd="5" destOrd="0" presId="urn:microsoft.com/office/officeart/2005/8/layout/hierarchy1"/>
    <dgm:cxn modelId="{98B6CD14-BDA7-4C6D-8097-6D469A776FD1}" type="presParOf" srcId="{A953A0F4-365D-4AB6-A48F-0F3B78CF95A1}" destId="{67AB981F-7427-4DED-B398-FEE6A395E9B8}" srcOrd="0" destOrd="0" presId="urn:microsoft.com/office/officeart/2005/8/layout/hierarchy1"/>
    <dgm:cxn modelId="{6D94B809-FAD7-496E-B965-07B789179922}" type="presParOf" srcId="{67AB981F-7427-4DED-B398-FEE6A395E9B8}" destId="{005E7625-D05F-4E1F-A70F-859F2BC3F399}" srcOrd="0" destOrd="0" presId="urn:microsoft.com/office/officeart/2005/8/layout/hierarchy1"/>
    <dgm:cxn modelId="{05C81CE0-46FF-482F-9554-59C56DAA1981}" type="presParOf" srcId="{67AB981F-7427-4DED-B398-FEE6A395E9B8}" destId="{676E0990-A433-439D-A092-2406672F2034}" srcOrd="1" destOrd="0" presId="urn:microsoft.com/office/officeart/2005/8/layout/hierarchy1"/>
    <dgm:cxn modelId="{71AB823E-832E-4CD8-91E7-3AAA6F1CD035}" type="presParOf" srcId="{A953A0F4-365D-4AB6-A48F-0F3B78CF95A1}" destId="{017110A7-172F-422A-B2E1-D8B15ADF3639}" srcOrd="1" destOrd="0" presId="urn:microsoft.com/office/officeart/2005/8/layout/hierarchy1"/>
    <dgm:cxn modelId="{48F37657-E96F-48A0-AAED-4CAFB84E6660}" type="presParOf" srcId="{5025D352-6F9B-4E19-8C09-8E95BB5A8F0B}" destId="{9354664C-A0D4-451A-8825-92ECC8A9C6FA}" srcOrd="6" destOrd="0" presId="urn:microsoft.com/office/officeart/2005/8/layout/hierarchy1"/>
    <dgm:cxn modelId="{0E56D04F-44FD-4E14-9D6F-5D5D65C852A1}" type="presParOf" srcId="{5025D352-6F9B-4E19-8C09-8E95BB5A8F0B}" destId="{F39FA481-FC5B-4ED4-BE8F-19E6E55ED0BF}" srcOrd="7" destOrd="0" presId="urn:microsoft.com/office/officeart/2005/8/layout/hierarchy1"/>
    <dgm:cxn modelId="{33CADA71-7F01-40AA-8615-4DAD8D083638}" type="presParOf" srcId="{F39FA481-FC5B-4ED4-BE8F-19E6E55ED0BF}" destId="{9F730148-E749-4308-B635-517206D31A62}" srcOrd="0" destOrd="0" presId="urn:microsoft.com/office/officeart/2005/8/layout/hierarchy1"/>
    <dgm:cxn modelId="{B4137E9A-5D12-4FCA-887A-8F6FA8A01248}" type="presParOf" srcId="{9F730148-E749-4308-B635-517206D31A62}" destId="{32D7F6FB-917A-404A-A3EF-4AE970C5A150}" srcOrd="0" destOrd="0" presId="urn:microsoft.com/office/officeart/2005/8/layout/hierarchy1"/>
    <dgm:cxn modelId="{9705490C-8DFE-4BD7-9FE6-4116D2BBB071}" type="presParOf" srcId="{9F730148-E749-4308-B635-517206D31A62}" destId="{E703AC1D-4EFA-453F-A3E9-1875EC8BE302}" srcOrd="1" destOrd="0" presId="urn:microsoft.com/office/officeart/2005/8/layout/hierarchy1"/>
    <dgm:cxn modelId="{67F551D7-38AE-41F8-AB95-FF132B58B4E6}" type="presParOf" srcId="{F39FA481-FC5B-4ED4-BE8F-19E6E55ED0BF}" destId="{038AAE05-6E2C-4F1A-96DC-E87C46D900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76928-9D37-449B-B383-388673C70F4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A582C-D29D-4CCF-A5C4-06108F28B038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Центр  социально-психологического  консультирования</a:t>
          </a:r>
        </a:p>
        <a:p>
          <a:r>
            <a:rPr lang="ru-RU" sz="2000" b="1" dirty="0" smtClean="0">
              <a:latin typeface="Monotype Corsiva" pitchFamily="66" charset="0"/>
            </a:rPr>
            <a:t>«СПЕКТР»</a:t>
          </a:r>
          <a:endParaRPr lang="ru-RU" sz="2000" b="1" dirty="0">
            <a:latin typeface="Monotype Corsiva" pitchFamily="66" charset="0"/>
          </a:endParaRPr>
        </a:p>
      </dgm:t>
    </dgm:pt>
    <dgm:pt modelId="{F95CD10C-9481-4F1F-BB45-42FDCAD09086}" type="parTrans" cxnId="{7DE73CBE-8CAD-437C-B90E-BAB4D3D10B36}">
      <dgm:prSet/>
      <dgm:spPr/>
      <dgm:t>
        <a:bodyPr/>
        <a:lstStyle/>
        <a:p>
          <a:endParaRPr lang="ru-RU"/>
        </a:p>
      </dgm:t>
    </dgm:pt>
    <dgm:pt modelId="{755ED0CB-56D7-415B-9602-BCAF6C2E8F61}" type="sibTrans" cxnId="{7DE73CBE-8CAD-437C-B90E-BAB4D3D10B36}">
      <dgm:prSet/>
      <dgm:spPr/>
      <dgm:t>
        <a:bodyPr/>
        <a:lstStyle/>
        <a:p>
          <a:endParaRPr lang="ru-RU"/>
        </a:p>
      </dgm:t>
    </dgm:pt>
    <dgm:pt modelId="{90A983E6-5B98-459F-AD41-4791F9F8306F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СОВЕТ</a:t>
          </a:r>
        </a:p>
        <a:p>
          <a:r>
            <a:rPr lang="ru-RU" sz="1800" b="1" dirty="0" smtClean="0">
              <a:latin typeface="Monotype Corsiva" pitchFamily="66" charset="0"/>
            </a:rPr>
            <a:t>ВЕТЕРАНОВ</a:t>
          </a:r>
          <a:br>
            <a:rPr lang="ru-RU" sz="1800" b="1" dirty="0" smtClean="0">
              <a:latin typeface="Monotype Corsiva" pitchFamily="66" charset="0"/>
            </a:rPr>
          </a:br>
          <a:r>
            <a:rPr lang="ru-RU" sz="1800" b="1" dirty="0" smtClean="0">
              <a:latin typeface="Monotype Corsiva" pitchFamily="66" charset="0"/>
            </a:rPr>
            <a:t> МО Сертолово</a:t>
          </a:r>
          <a:endParaRPr lang="ru-RU" sz="1800" b="1" dirty="0">
            <a:latin typeface="Monotype Corsiva" pitchFamily="66" charset="0"/>
          </a:endParaRPr>
        </a:p>
      </dgm:t>
    </dgm:pt>
    <dgm:pt modelId="{86754268-6749-4235-828A-2F56B9C97AA9}" type="parTrans" cxnId="{C5037556-D5BF-4178-ACDD-688D433A5415}">
      <dgm:prSet/>
      <dgm:spPr/>
      <dgm:t>
        <a:bodyPr/>
        <a:lstStyle/>
        <a:p>
          <a:endParaRPr lang="ru-RU"/>
        </a:p>
      </dgm:t>
    </dgm:pt>
    <dgm:pt modelId="{5C258594-7752-43FE-8FD9-1EE6F61DAF55}" type="sibTrans" cxnId="{C5037556-D5BF-4178-ACDD-688D433A5415}">
      <dgm:prSet/>
      <dgm:spPr/>
      <dgm:t>
        <a:bodyPr/>
        <a:lstStyle/>
        <a:p>
          <a:endParaRPr lang="ru-RU"/>
        </a:p>
      </dgm:t>
    </dgm:pt>
    <dgm:pt modelId="{AEAF611E-7182-426B-BD95-7340F18EC025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Центр</a:t>
          </a:r>
        </a:p>
        <a:p>
          <a:r>
            <a:rPr lang="ru-RU" sz="2000" b="1" dirty="0" smtClean="0">
              <a:latin typeface="Monotype Corsiva" pitchFamily="66" charset="0"/>
            </a:rPr>
            <a:t>Занятости</a:t>
          </a:r>
          <a:br>
            <a:rPr lang="ru-RU" sz="2000" b="1" dirty="0" smtClean="0">
              <a:latin typeface="Monotype Corsiva" pitchFamily="66" charset="0"/>
            </a:rPr>
          </a:br>
          <a:r>
            <a:rPr lang="ru-RU" sz="2000" b="1" dirty="0" smtClean="0">
              <a:latin typeface="Monotype Corsiva" pitchFamily="66" charset="0"/>
            </a:rPr>
            <a:t>МО Сертолово</a:t>
          </a:r>
          <a:endParaRPr lang="ru-RU" sz="2000" b="1" dirty="0">
            <a:latin typeface="Monotype Corsiva" pitchFamily="66" charset="0"/>
          </a:endParaRPr>
        </a:p>
      </dgm:t>
    </dgm:pt>
    <dgm:pt modelId="{16593FD0-BDD7-4734-AD49-F6B3BF7DEA05}" type="parTrans" cxnId="{BC07C4E5-0B8E-4614-86E9-B248E9191045}">
      <dgm:prSet/>
      <dgm:spPr/>
      <dgm:t>
        <a:bodyPr/>
        <a:lstStyle/>
        <a:p>
          <a:endParaRPr lang="ru-RU"/>
        </a:p>
      </dgm:t>
    </dgm:pt>
    <dgm:pt modelId="{CFE2D752-A9A2-46AF-8716-788508CD8871}" type="sibTrans" cxnId="{BC07C4E5-0B8E-4614-86E9-B248E9191045}">
      <dgm:prSet/>
      <dgm:spPr/>
      <dgm:t>
        <a:bodyPr/>
        <a:lstStyle/>
        <a:p>
          <a:endParaRPr lang="ru-RU"/>
        </a:p>
      </dgm:t>
    </dgm:pt>
    <dgm:pt modelId="{B8405247-03BD-40D1-9336-14A316D09780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Центр</a:t>
          </a:r>
        </a:p>
        <a:p>
          <a:r>
            <a:rPr lang="ru-RU" sz="2000" b="1" dirty="0" smtClean="0">
              <a:latin typeface="Monotype Corsiva" pitchFamily="66" charset="0"/>
            </a:rPr>
            <a:t>информационных</a:t>
          </a:r>
        </a:p>
        <a:p>
          <a:r>
            <a:rPr lang="ru-RU" sz="2000" b="1" dirty="0" smtClean="0">
              <a:latin typeface="Monotype Corsiva" pitchFamily="66" charset="0"/>
            </a:rPr>
            <a:t>Технологий</a:t>
          </a:r>
          <a:br>
            <a:rPr lang="ru-RU" sz="2000" b="1" dirty="0" smtClean="0">
              <a:latin typeface="Monotype Corsiva" pitchFamily="66" charset="0"/>
            </a:rPr>
          </a:br>
          <a:r>
            <a:rPr lang="ru-RU" sz="2000" b="1" dirty="0" smtClean="0">
              <a:latin typeface="Monotype Corsiva" pitchFamily="66" charset="0"/>
            </a:rPr>
            <a:t>МО Сертолово</a:t>
          </a:r>
          <a:endParaRPr lang="ru-RU" sz="2000" b="1" dirty="0">
            <a:latin typeface="Monotype Corsiva" pitchFamily="66" charset="0"/>
          </a:endParaRPr>
        </a:p>
      </dgm:t>
    </dgm:pt>
    <dgm:pt modelId="{7D823AA4-444F-4ED5-827B-F52AA65685AF}" type="parTrans" cxnId="{2C9580DF-4E2C-4D06-A76F-63FA4D0EF241}">
      <dgm:prSet/>
      <dgm:spPr/>
      <dgm:t>
        <a:bodyPr/>
        <a:lstStyle/>
        <a:p>
          <a:endParaRPr lang="ru-RU"/>
        </a:p>
      </dgm:t>
    </dgm:pt>
    <dgm:pt modelId="{7B7FC74A-A544-4FBB-BAA6-20FF9907BE2D}" type="sibTrans" cxnId="{2C9580DF-4E2C-4D06-A76F-63FA4D0EF241}">
      <dgm:prSet/>
      <dgm:spPr/>
      <dgm:t>
        <a:bodyPr/>
        <a:lstStyle/>
        <a:p>
          <a:endParaRPr lang="ru-RU"/>
        </a:p>
      </dgm:t>
    </dgm:pt>
    <dgm:pt modelId="{411DFB76-66E9-4C73-A49E-6D4F8F0A2EB5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Наркологический</a:t>
          </a:r>
        </a:p>
        <a:p>
          <a:r>
            <a:rPr lang="ru-RU" sz="2000" b="1" dirty="0" smtClean="0">
              <a:latin typeface="Monotype Corsiva" pitchFamily="66" charset="0"/>
            </a:rPr>
            <a:t>Кабинет</a:t>
          </a:r>
          <a:br>
            <a:rPr lang="ru-RU" sz="2000" b="1" dirty="0" smtClean="0">
              <a:latin typeface="Monotype Corsiva" pitchFamily="66" charset="0"/>
            </a:rPr>
          </a:br>
          <a:r>
            <a:rPr lang="ru-RU" sz="2000" b="1" dirty="0" smtClean="0">
              <a:latin typeface="Monotype Corsiva" pitchFamily="66" charset="0"/>
            </a:rPr>
            <a:t>ГКУЗ ЛОНД</a:t>
          </a:r>
          <a:endParaRPr lang="ru-RU" sz="2000" b="1" dirty="0">
            <a:latin typeface="Monotype Corsiva" pitchFamily="66" charset="0"/>
          </a:endParaRPr>
        </a:p>
      </dgm:t>
    </dgm:pt>
    <dgm:pt modelId="{96EDAB10-5058-4E49-A862-719421E9B89C}" type="parTrans" cxnId="{46D9E9C1-0D31-466C-AE4E-2ABF4172A9E2}">
      <dgm:prSet/>
      <dgm:spPr/>
      <dgm:t>
        <a:bodyPr/>
        <a:lstStyle/>
        <a:p>
          <a:endParaRPr lang="ru-RU"/>
        </a:p>
      </dgm:t>
    </dgm:pt>
    <dgm:pt modelId="{05DAD82C-0C07-40F2-9301-0543641F7D76}" type="sibTrans" cxnId="{46D9E9C1-0D31-466C-AE4E-2ABF4172A9E2}">
      <dgm:prSet/>
      <dgm:spPr/>
      <dgm:t>
        <a:bodyPr/>
        <a:lstStyle/>
        <a:p>
          <a:endParaRPr lang="ru-RU"/>
        </a:p>
      </dgm:t>
    </dgm:pt>
    <dgm:pt modelId="{9F54615C-C984-4820-9704-F7518FDC462A}" type="pres">
      <dgm:prSet presAssocID="{02376928-9D37-449B-B383-388673C70F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CA204-4997-4BCC-8421-33F6580AA960}" type="pres">
      <dgm:prSet presAssocID="{888A582C-D29D-4CCF-A5C4-06108F28B0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58E8-F96B-4006-980A-2CC1366E7077}" type="pres">
      <dgm:prSet presAssocID="{755ED0CB-56D7-415B-9602-BCAF6C2E8F61}" presName="sibTrans" presStyleCnt="0"/>
      <dgm:spPr/>
    </dgm:pt>
    <dgm:pt modelId="{428CF2A6-1428-4428-93E1-D60871F11BDE}" type="pres">
      <dgm:prSet presAssocID="{90A983E6-5B98-459F-AD41-4791F9F830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19856-86C1-47EE-AD1C-0B4C0F4A145F}" type="pres">
      <dgm:prSet presAssocID="{5C258594-7752-43FE-8FD9-1EE6F61DAF55}" presName="sibTrans" presStyleCnt="0"/>
      <dgm:spPr/>
    </dgm:pt>
    <dgm:pt modelId="{FFD38D12-3078-43C6-89F7-213697729DB5}" type="pres">
      <dgm:prSet presAssocID="{AEAF611E-7182-426B-BD95-7340F18EC0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27F3-DBDA-4E2E-9399-10AEC2367A6A}" type="pres">
      <dgm:prSet presAssocID="{CFE2D752-A9A2-46AF-8716-788508CD8871}" presName="sibTrans" presStyleCnt="0"/>
      <dgm:spPr/>
    </dgm:pt>
    <dgm:pt modelId="{326F6AF8-B91A-4698-A0D7-87D7A368589D}" type="pres">
      <dgm:prSet presAssocID="{B8405247-03BD-40D1-9336-14A316D097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07F5A-A697-4478-9618-DB9203770784}" type="pres">
      <dgm:prSet presAssocID="{7B7FC74A-A544-4FBB-BAA6-20FF9907BE2D}" presName="sibTrans" presStyleCnt="0"/>
      <dgm:spPr/>
    </dgm:pt>
    <dgm:pt modelId="{859CDEF8-662D-4EB0-9070-3D1B9799159B}" type="pres">
      <dgm:prSet presAssocID="{411DFB76-66E9-4C73-A49E-6D4F8F0A2E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A5518-5433-4192-B238-4990C5A66987}" type="presOf" srcId="{02376928-9D37-449B-B383-388673C70F42}" destId="{9F54615C-C984-4820-9704-F7518FDC462A}" srcOrd="0" destOrd="0" presId="urn:microsoft.com/office/officeart/2005/8/layout/default#1"/>
    <dgm:cxn modelId="{7DE73CBE-8CAD-437C-B90E-BAB4D3D10B36}" srcId="{02376928-9D37-449B-B383-388673C70F42}" destId="{888A582C-D29D-4CCF-A5C4-06108F28B038}" srcOrd="0" destOrd="0" parTransId="{F95CD10C-9481-4F1F-BB45-42FDCAD09086}" sibTransId="{755ED0CB-56D7-415B-9602-BCAF6C2E8F61}"/>
    <dgm:cxn modelId="{DA1DCB69-D4F5-4BBB-A4EF-41AF46F70088}" type="presOf" srcId="{90A983E6-5B98-459F-AD41-4791F9F8306F}" destId="{428CF2A6-1428-4428-93E1-D60871F11BDE}" srcOrd="0" destOrd="0" presId="urn:microsoft.com/office/officeart/2005/8/layout/default#1"/>
    <dgm:cxn modelId="{07CDD365-D1AE-4D1F-A780-4013B2042DEC}" type="presOf" srcId="{411DFB76-66E9-4C73-A49E-6D4F8F0A2EB5}" destId="{859CDEF8-662D-4EB0-9070-3D1B9799159B}" srcOrd="0" destOrd="0" presId="urn:microsoft.com/office/officeart/2005/8/layout/default#1"/>
    <dgm:cxn modelId="{2C9580DF-4E2C-4D06-A76F-63FA4D0EF241}" srcId="{02376928-9D37-449B-B383-388673C70F42}" destId="{B8405247-03BD-40D1-9336-14A316D09780}" srcOrd="3" destOrd="0" parTransId="{7D823AA4-444F-4ED5-827B-F52AA65685AF}" sibTransId="{7B7FC74A-A544-4FBB-BAA6-20FF9907BE2D}"/>
    <dgm:cxn modelId="{C5037556-D5BF-4178-ACDD-688D433A5415}" srcId="{02376928-9D37-449B-B383-388673C70F42}" destId="{90A983E6-5B98-459F-AD41-4791F9F8306F}" srcOrd="1" destOrd="0" parTransId="{86754268-6749-4235-828A-2F56B9C97AA9}" sibTransId="{5C258594-7752-43FE-8FD9-1EE6F61DAF55}"/>
    <dgm:cxn modelId="{A509CE93-F72B-4A9B-BD24-6930A19AAFA3}" type="presOf" srcId="{888A582C-D29D-4CCF-A5C4-06108F28B038}" destId="{097CA204-4997-4BCC-8421-33F6580AA960}" srcOrd="0" destOrd="0" presId="urn:microsoft.com/office/officeart/2005/8/layout/default#1"/>
    <dgm:cxn modelId="{9983AE77-AB60-4E72-9171-BA9DF8E28F64}" type="presOf" srcId="{B8405247-03BD-40D1-9336-14A316D09780}" destId="{326F6AF8-B91A-4698-A0D7-87D7A368589D}" srcOrd="0" destOrd="0" presId="urn:microsoft.com/office/officeart/2005/8/layout/default#1"/>
    <dgm:cxn modelId="{46D9E9C1-0D31-466C-AE4E-2ABF4172A9E2}" srcId="{02376928-9D37-449B-B383-388673C70F42}" destId="{411DFB76-66E9-4C73-A49E-6D4F8F0A2EB5}" srcOrd="4" destOrd="0" parTransId="{96EDAB10-5058-4E49-A862-719421E9B89C}" sibTransId="{05DAD82C-0C07-40F2-9301-0543641F7D76}"/>
    <dgm:cxn modelId="{B5FA1E10-798D-4382-B359-205D747A2DB6}" type="presOf" srcId="{AEAF611E-7182-426B-BD95-7340F18EC025}" destId="{FFD38D12-3078-43C6-89F7-213697729DB5}" srcOrd="0" destOrd="0" presId="urn:microsoft.com/office/officeart/2005/8/layout/default#1"/>
    <dgm:cxn modelId="{BC07C4E5-0B8E-4614-86E9-B248E9191045}" srcId="{02376928-9D37-449B-B383-388673C70F42}" destId="{AEAF611E-7182-426B-BD95-7340F18EC025}" srcOrd="2" destOrd="0" parTransId="{16593FD0-BDD7-4734-AD49-F6B3BF7DEA05}" sibTransId="{CFE2D752-A9A2-46AF-8716-788508CD8871}"/>
    <dgm:cxn modelId="{69B59911-FA14-4D59-B037-2B7F8DF485CA}" type="presParOf" srcId="{9F54615C-C984-4820-9704-F7518FDC462A}" destId="{097CA204-4997-4BCC-8421-33F6580AA960}" srcOrd="0" destOrd="0" presId="urn:microsoft.com/office/officeart/2005/8/layout/default#1"/>
    <dgm:cxn modelId="{660E6654-5041-48C1-97FC-65B8BBAE6259}" type="presParOf" srcId="{9F54615C-C984-4820-9704-F7518FDC462A}" destId="{D44D58E8-F96B-4006-980A-2CC1366E7077}" srcOrd="1" destOrd="0" presId="urn:microsoft.com/office/officeart/2005/8/layout/default#1"/>
    <dgm:cxn modelId="{6F038CD4-747B-4AE8-9D6D-6BF66315B6F8}" type="presParOf" srcId="{9F54615C-C984-4820-9704-F7518FDC462A}" destId="{428CF2A6-1428-4428-93E1-D60871F11BDE}" srcOrd="2" destOrd="0" presId="urn:microsoft.com/office/officeart/2005/8/layout/default#1"/>
    <dgm:cxn modelId="{ECD32A44-6E92-4D94-9F40-CA593F300181}" type="presParOf" srcId="{9F54615C-C984-4820-9704-F7518FDC462A}" destId="{03E19856-86C1-47EE-AD1C-0B4C0F4A145F}" srcOrd="3" destOrd="0" presId="urn:microsoft.com/office/officeart/2005/8/layout/default#1"/>
    <dgm:cxn modelId="{9A316B1D-0EF0-40E7-97D2-7B8B053A6E73}" type="presParOf" srcId="{9F54615C-C984-4820-9704-F7518FDC462A}" destId="{FFD38D12-3078-43C6-89F7-213697729DB5}" srcOrd="4" destOrd="0" presId="urn:microsoft.com/office/officeart/2005/8/layout/default#1"/>
    <dgm:cxn modelId="{F40B8FB7-8D23-42BF-A132-C6D2B2C2FA9A}" type="presParOf" srcId="{9F54615C-C984-4820-9704-F7518FDC462A}" destId="{64FE27F3-DBDA-4E2E-9399-10AEC2367A6A}" srcOrd="5" destOrd="0" presId="urn:microsoft.com/office/officeart/2005/8/layout/default#1"/>
    <dgm:cxn modelId="{C3DCF547-7BF5-4306-BB0D-347B8B26F456}" type="presParOf" srcId="{9F54615C-C984-4820-9704-F7518FDC462A}" destId="{326F6AF8-B91A-4698-A0D7-87D7A368589D}" srcOrd="6" destOrd="0" presId="urn:microsoft.com/office/officeart/2005/8/layout/default#1"/>
    <dgm:cxn modelId="{304BBBEE-CAA9-418C-A1E1-9BE9B7CFC05F}" type="presParOf" srcId="{9F54615C-C984-4820-9704-F7518FDC462A}" destId="{20107F5A-A697-4478-9618-DB9203770784}" srcOrd="7" destOrd="0" presId="urn:microsoft.com/office/officeart/2005/8/layout/default#1"/>
    <dgm:cxn modelId="{098D2E8F-35EF-4A40-B206-E621FEF408FB}" type="presParOf" srcId="{9F54615C-C984-4820-9704-F7518FDC462A}" destId="{859CDEF8-662D-4EB0-9070-3D1B9799159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4664C-A0D4-451A-8825-92ECC8A9C6FA}">
      <dsp:nvSpPr>
        <dsp:cNvPr id="0" name=""/>
        <dsp:cNvSpPr/>
      </dsp:nvSpPr>
      <dsp:spPr>
        <a:xfrm>
          <a:off x="4520249" y="2987402"/>
          <a:ext cx="3387888" cy="56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39"/>
              </a:lnTo>
              <a:lnTo>
                <a:pt x="3387888" y="386539"/>
              </a:lnTo>
              <a:lnTo>
                <a:pt x="3387888" y="563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94EC-ED31-41E6-A471-10C841F4C3F0}">
      <dsp:nvSpPr>
        <dsp:cNvPr id="0" name=""/>
        <dsp:cNvSpPr/>
      </dsp:nvSpPr>
      <dsp:spPr>
        <a:xfrm>
          <a:off x="4520249" y="2987402"/>
          <a:ext cx="1072704" cy="64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176"/>
              </a:lnTo>
              <a:lnTo>
                <a:pt x="1072704" y="464176"/>
              </a:lnTo>
              <a:lnTo>
                <a:pt x="1072704" y="64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86E8-6D60-4251-A117-880E94C57C0E}">
      <dsp:nvSpPr>
        <dsp:cNvPr id="0" name=""/>
        <dsp:cNvSpPr/>
      </dsp:nvSpPr>
      <dsp:spPr>
        <a:xfrm>
          <a:off x="3296840" y="2987402"/>
          <a:ext cx="1223409" cy="618791"/>
        </a:xfrm>
        <a:custGeom>
          <a:avLst/>
          <a:gdLst/>
          <a:ahLst/>
          <a:cxnLst/>
          <a:rect l="0" t="0" r="0" b="0"/>
          <a:pathLst>
            <a:path>
              <a:moveTo>
                <a:pt x="1223409" y="0"/>
              </a:moveTo>
              <a:lnTo>
                <a:pt x="1223409" y="441597"/>
              </a:lnTo>
              <a:lnTo>
                <a:pt x="0" y="441597"/>
              </a:lnTo>
              <a:lnTo>
                <a:pt x="0" y="618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919F3-8CB3-4480-8CDF-FFD2B2FA1D54}">
      <dsp:nvSpPr>
        <dsp:cNvPr id="0" name=""/>
        <dsp:cNvSpPr/>
      </dsp:nvSpPr>
      <dsp:spPr>
        <a:xfrm>
          <a:off x="959048" y="2987402"/>
          <a:ext cx="3561201" cy="618791"/>
        </a:xfrm>
        <a:custGeom>
          <a:avLst/>
          <a:gdLst/>
          <a:ahLst/>
          <a:cxnLst/>
          <a:rect l="0" t="0" r="0" b="0"/>
          <a:pathLst>
            <a:path>
              <a:moveTo>
                <a:pt x="3561201" y="0"/>
              </a:moveTo>
              <a:lnTo>
                <a:pt x="3561201" y="441597"/>
              </a:lnTo>
              <a:lnTo>
                <a:pt x="0" y="441597"/>
              </a:lnTo>
              <a:lnTo>
                <a:pt x="0" y="618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03B9A-98B7-4F67-BCFA-B129AF9BD53C}">
      <dsp:nvSpPr>
        <dsp:cNvPr id="0" name=""/>
        <dsp:cNvSpPr/>
      </dsp:nvSpPr>
      <dsp:spPr>
        <a:xfrm>
          <a:off x="3563880" y="1772813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09B1-EBE4-4E27-8178-9813F1EE733C}">
      <dsp:nvSpPr>
        <dsp:cNvPr id="0" name=""/>
        <dsp:cNvSpPr/>
      </dsp:nvSpPr>
      <dsp:spPr>
        <a:xfrm>
          <a:off x="3776406" y="197471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6406" y="1974713"/>
        <a:ext cx="1912739" cy="1214589"/>
      </dsp:txXfrm>
    </dsp:sp>
    <dsp:sp modelId="{C1C2658A-7A23-4AFC-9075-EF3625907F89}">
      <dsp:nvSpPr>
        <dsp:cNvPr id="0" name=""/>
        <dsp:cNvSpPr/>
      </dsp:nvSpPr>
      <dsp:spPr>
        <a:xfrm>
          <a:off x="2678" y="36061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D1C5-1A19-4317-BDBB-E67056C5C44F}">
      <dsp:nvSpPr>
        <dsp:cNvPr id="0" name=""/>
        <dsp:cNvSpPr/>
      </dsp:nvSpPr>
      <dsp:spPr>
        <a:xfrm>
          <a:off x="215205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формировать и поддерживать уважение к своей стране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205" y="3808094"/>
        <a:ext cx="1912739" cy="1214589"/>
      </dsp:txXfrm>
    </dsp:sp>
    <dsp:sp modelId="{A3D5AA93-985A-49FA-8551-D5E67A33364A}">
      <dsp:nvSpPr>
        <dsp:cNvPr id="0" name=""/>
        <dsp:cNvSpPr/>
      </dsp:nvSpPr>
      <dsp:spPr>
        <a:xfrm>
          <a:off x="2340471" y="36061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32140-0F94-4E5F-B2DA-0B1D03677EFA}">
      <dsp:nvSpPr>
        <dsp:cNvPr id="0" name=""/>
        <dsp:cNvSpPr/>
      </dsp:nvSpPr>
      <dsp:spPr>
        <a:xfrm>
          <a:off x="2552997" y="38080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формировать активную гражданскую позицию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997" y="3808094"/>
        <a:ext cx="1912739" cy="1214589"/>
      </dsp:txXfrm>
    </dsp:sp>
    <dsp:sp modelId="{005E7625-D05F-4E1F-A70F-859F2BC3F399}">
      <dsp:nvSpPr>
        <dsp:cNvPr id="0" name=""/>
        <dsp:cNvSpPr/>
      </dsp:nvSpPr>
      <dsp:spPr>
        <a:xfrm>
          <a:off x="4636584" y="3628773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E0990-A433-439D-A092-2406672F2034}">
      <dsp:nvSpPr>
        <dsp:cNvPr id="0" name=""/>
        <dsp:cNvSpPr/>
      </dsp:nvSpPr>
      <dsp:spPr>
        <a:xfrm>
          <a:off x="4849111" y="383067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повышать культуру речи и общую культуру поведения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9111" y="3830673"/>
        <a:ext cx="1912739" cy="1214589"/>
      </dsp:txXfrm>
    </dsp:sp>
    <dsp:sp modelId="{32D7F6FB-917A-404A-A3EF-4AE970C5A150}">
      <dsp:nvSpPr>
        <dsp:cNvPr id="0" name=""/>
        <dsp:cNvSpPr/>
      </dsp:nvSpPr>
      <dsp:spPr>
        <a:xfrm>
          <a:off x="6951768" y="3551136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3AC1D-4EFA-453F-A3E9-1875EC8BE302}">
      <dsp:nvSpPr>
        <dsp:cNvPr id="0" name=""/>
        <dsp:cNvSpPr/>
      </dsp:nvSpPr>
      <dsp:spPr>
        <a:xfrm>
          <a:off x="7164294" y="375303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развивать социальную ответственность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64294" y="3753036"/>
        <a:ext cx="1912739" cy="1214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7CA204-4997-4BCC-8421-33F6580AA960}">
      <dsp:nvSpPr>
        <dsp:cNvPr id="0" name=""/>
        <dsp:cNvSpPr/>
      </dsp:nvSpPr>
      <dsp:spPr>
        <a:xfrm>
          <a:off x="672" y="136349"/>
          <a:ext cx="2622266" cy="1573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Центр  социально-психологического  консультирования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«СПЕКТР»</a:t>
          </a:r>
          <a:endParaRPr lang="ru-RU" sz="2000" b="1" kern="1200" dirty="0">
            <a:latin typeface="Monotype Corsiva" pitchFamily="66" charset="0"/>
          </a:endParaRPr>
        </a:p>
      </dsp:txBody>
      <dsp:txXfrm>
        <a:off x="672" y="136349"/>
        <a:ext cx="2622266" cy="1573359"/>
      </dsp:txXfrm>
    </dsp:sp>
    <dsp:sp modelId="{428CF2A6-1428-4428-93E1-D60871F11BDE}">
      <dsp:nvSpPr>
        <dsp:cNvPr id="0" name=""/>
        <dsp:cNvSpPr/>
      </dsp:nvSpPr>
      <dsp:spPr>
        <a:xfrm>
          <a:off x="2885165" y="136349"/>
          <a:ext cx="2622266" cy="1573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СОВЕТ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ВЕТЕРАНОВ</a:t>
          </a:r>
          <a:br>
            <a:rPr lang="ru-RU" sz="1800" b="1" kern="1200" dirty="0" smtClean="0">
              <a:latin typeface="Monotype Corsiva" pitchFamily="66" charset="0"/>
            </a:rPr>
          </a:br>
          <a:r>
            <a:rPr lang="ru-RU" sz="1800" b="1" kern="1200" dirty="0" smtClean="0">
              <a:latin typeface="Monotype Corsiva" pitchFamily="66" charset="0"/>
            </a:rPr>
            <a:t> МО Сертолово</a:t>
          </a:r>
          <a:endParaRPr lang="ru-RU" sz="1800" b="1" kern="1200" dirty="0">
            <a:latin typeface="Monotype Corsiva" pitchFamily="66" charset="0"/>
          </a:endParaRPr>
        </a:p>
      </dsp:txBody>
      <dsp:txXfrm>
        <a:off x="2885165" y="136349"/>
        <a:ext cx="2622266" cy="1573359"/>
      </dsp:txXfrm>
    </dsp:sp>
    <dsp:sp modelId="{FFD38D12-3078-43C6-89F7-213697729DB5}">
      <dsp:nvSpPr>
        <dsp:cNvPr id="0" name=""/>
        <dsp:cNvSpPr/>
      </dsp:nvSpPr>
      <dsp:spPr>
        <a:xfrm>
          <a:off x="672" y="1971936"/>
          <a:ext cx="2622266" cy="1573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Центр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Занятости</a:t>
          </a:r>
          <a:br>
            <a:rPr lang="ru-RU" sz="2000" b="1" kern="1200" dirty="0" smtClean="0">
              <a:latin typeface="Monotype Corsiva" pitchFamily="66" charset="0"/>
            </a:rPr>
          </a:br>
          <a:r>
            <a:rPr lang="ru-RU" sz="2000" b="1" kern="1200" dirty="0" smtClean="0">
              <a:latin typeface="Monotype Corsiva" pitchFamily="66" charset="0"/>
            </a:rPr>
            <a:t>МО Сертолово</a:t>
          </a:r>
          <a:endParaRPr lang="ru-RU" sz="2000" b="1" kern="1200" dirty="0">
            <a:latin typeface="Monotype Corsiva" pitchFamily="66" charset="0"/>
          </a:endParaRPr>
        </a:p>
      </dsp:txBody>
      <dsp:txXfrm>
        <a:off x="672" y="1971936"/>
        <a:ext cx="2622266" cy="1573359"/>
      </dsp:txXfrm>
    </dsp:sp>
    <dsp:sp modelId="{326F6AF8-B91A-4698-A0D7-87D7A368589D}">
      <dsp:nvSpPr>
        <dsp:cNvPr id="0" name=""/>
        <dsp:cNvSpPr/>
      </dsp:nvSpPr>
      <dsp:spPr>
        <a:xfrm>
          <a:off x="2885165" y="1971936"/>
          <a:ext cx="2622266" cy="1573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Центр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информационных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Технологий</a:t>
          </a:r>
          <a:br>
            <a:rPr lang="ru-RU" sz="2000" b="1" kern="1200" dirty="0" smtClean="0">
              <a:latin typeface="Monotype Corsiva" pitchFamily="66" charset="0"/>
            </a:rPr>
          </a:br>
          <a:r>
            <a:rPr lang="ru-RU" sz="2000" b="1" kern="1200" dirty="0" smtClean="0">
              <a:latin typeface="Monotype Corsiva" pitchFamily="66" charset="0"/>
            </a:rPr>
            <a:t>МО Сертолово</a:t>
          </a:r>
          <a:endParaRPr lang="ru-RU" sz="2000" b="1" kern="1200" dirty="0">
            <a:latin typeface="Monotype Corsiva" pitchFamily="66" charset="0"/>
          </a:endParaRPr>
        </a:p>
      </dsp:txBody>
      <dsp:txXfrm>
        <a:off x="2885165" y="1971936"/>
        <a:ext cx="2622266" cy="1573359"/>
      </dsp:txXfrm>
    </dsp:sp>
    <dsp:sp modelId="{859CDEF8-662D-4EB0-9070-3D1B9799159B}">
      <dsp:nvSpPr>
        <dsp:cNvPr id="0" name=""/>
        <dsp:cNvSpPr/>
      </dsp:nvSpPr>
      <dsp:spPr>
        <a:xfrm>
          <a:off x="1442918" y="3807522"/>
          <a:ext cx="2622266" cy="1573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Наркологический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Кабинет</a:t>
          </a:r>
          <a:br>
            <a:rPr lang="ru-RU" sz="2000" b="1" kern="1200" dirty="0" smtClean="0">
              <a:latin typeface="Monotype Corsiva" pitchFamily="66" charset="0"/>
            </a:rPr>
          </a:br>
          <a:r>
            <a:rPr lang="ru-RU" sz="2000" b="1" kern="1200" dirty="0" smtClean="0">
              <a:latin typeface="Monotype Corsiva" pitchFamily="66" charset="0"/>
            </a:rPr>
            <a:t>ГКУЗ ЛОНД</a:t>
          </a:r>
          <a:endParaRPr lang="ru-RU" sz="2000" b="1" kern="1200" dirty="0">
            <a:latin typeface="Monotype Corsiva" pitchFamily="66" charset="0"/>
          </a:endParaRPr>
        </a:p>
      </dsp:txBody>
      <dsp:txXfrm>
        <a:off x="1442918" y="3807522"/>
        <a:ext cx="2622266" cy="157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88434" y="1569660"/>
            <a:ext cx="7011957" cy="4954245"/>
            <a:chOff x="340" y="210"/>
            <a:chExt cx="4626" cy="39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016" y="2341"/>
              <a:ext cx="1950" cy="1179"/>
              <a:chOff x="3107" y="981"/>
              <a:chExt cx="1950" cy="1179"/>
            </a:xfrm>
          </p:grpSpPr>
          <p:sp>
            <p:nvSpPr>
              <p:cNvPr id="24" name="Oval 4"/>
              <p:cNvSpPr>
                <a:spLocks noChangeArrowheads="1"/>
              </p:cNvSpPr>
              <p:nvPr/>
            </p:nvSpPr>
            <p:spPr bwMode="auto">
              <a:xfrm rot="5615246">
                <a:off x="3492" y="596"/>
                <a:ext cx="1179" cy="1950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5" name="WordArt 5"/>
              <p:cNvSpPr>
                <a:spLocks noChangeArrowheads="1" noChangeShapeType="1" noTextEdit="1"/>
              </p:cNvSpPr>
              <p:nvPr/>
            </p:nvSpPr>
            <p:spPr bwMode="auto">
              <a:xfrm rot="242975">
                <a:off x="3288" y="1434"/>
                <a:ext cx="1682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50000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ЭКОЛОГИЯ</a:t>
                </a: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 rot="-1586096">
              <a:off x="2789" y="1253"/>
              <a:ext cx="1950" cy="1179"/>
              <a:chOff x="3470" y="2659"/>
              <a:chExt cx="1950" cy="1179"/>
            </a:xfrm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3516" y="2886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 rot="5604684">
                <a:off x="3855" y="2274"/>
                <a:ext cx="1179" cy="1950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3" name="WordArt 9"/>
              <p:cNvSpPr>
                <a:spLocks noChangeArrowheads="1" noChangeShapeType="1" noTextEdit="1"/>
              </p:cNvSpPr>
              <p:nvPr/>
            </p:nvSpPr>
            <p:spPr bwMode="auto">
              <a:xfrm rot="242975">
                <a:off x="3975" y="3133"/>
                <a:ext cx="1002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50000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СПОРТ</a:t>
                </a: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 rot="-273739">
              <a:off x="340" y="2251"/>
              <a:ext cx="1950" cy="1179"/>
              <a:chOff x="793" y="2296"/>
              <a:chExt cx="1950" cy="1179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 rot="-5209594">
                <a:off x="1178" y="1911"/>
                <a:ext cx="1179" cy="1950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" name="WordArt 12"/>
              <p:cNvSpPr>
                <a:spLocks noChangeArrowheads="1" noChangeShapeType="1" noTextEdit="1"/>
              </p:cNvSpPr>
              <p:nvPr/>
            </p:nvSpPr>
            <p:spPr bwMode="auto">
              <a:xfrm rot="242975">
                <a:off x="884" y="2741"/>
                <a:ext cx="1724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50000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МИЛОСЕРДИЕ</a:t>
                </a: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7313379">
              <a:off x="997" y="732"/>
              <a:ext cx="1179" cy="1950"/>
              <a:chOff x="1565" y="0"/>
              <a:chExt cx="1179" cy="1950"/>
            </a:xfrm>
          </p:grpSpPr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1179" cy="195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8" name="WordArt 15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1381" y="847"/>
                <a:ext cx="1500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00FF00">
                        <a:alpha val="50000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ТВОРЧЕСТВО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109" y="210"/>
              <a:ext cx="1179" cy="1950"/>
              <a:chOff x="295" y="210"/>
              <a:chExt cx="1179" cy="1950"/>
            </a:xfrm>
          </p:grpSpPr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295" y="210"/>
                <a:ext cx="1179" cy="19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WordArt 18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-3" y="1051"/>
                <a:ext cx="1728" cy="226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0000">
                        <a:alpha val="50000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АГИТАЦИЯ</a:t>
                </a: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109" y="2069"/>
              <a:ext cx="1179" cy="848"/>
              <a:chOff x="1383" y="2160"/>
              <a:chExt cx="1361" cy="848"/>
            </a:xfrm>
          </p:grpSpPr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1" cy="8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65" y="2432"/>
                <a:ext cx="1002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50000"/>
                      </a:scheme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ЗОЖ</a:t>
                </a:r>
              </a:p>
            </p:txBody>
          </p:sp>
        </p:grpSp>
        <p:sp>
          <p:nvSpPr>
            <p:cNvPr id="11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064" y="2976"/>
              <a:ext cx="1224" cy="22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"ПОКОЛЕНИЕ"</a:t>
              </a:r>
            </a:p>
          </p:txBody>
        </p:sp>
        <p:sp>
          <p:nvSpPr>
            <p:cNvPr id="1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930" y="1797"/>
              <a:ext cx="3538" cy="2313"/>
            </a:xfrm>
            <a:prstGeom prst="rect">
              <a:avLst/>
            </a:prstGeom>
          </p:spPr>
          <p:txBody>
            <a:bodyPr wrap="none" fromWordArt="1">
              <a:prstTxWarp prst="textArchDownPour">
                <a:avLst>
                  <a:gd name="adj1" fmla="val 0"/>
                  <a:gd name="adj2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волонтёрская </a:t>
              </a:r>
            </a:p>
            <a:p>
              <a:pPr algn="ctr"/>
              <a:r>
                <a:rPr lang="ru-RU" sz="3600" b="1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команда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Ленинградская   область, Всеволожский район, </a:t>
            </a:r>
            <a:b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Дворец детского (юношеского) творчества,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Детское общественное объединение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НАШИ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35" y="3573016"/>
            <a:ext cx="457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Трехкратный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победитель областного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фестиваля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детских и молодежных объединений 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«Шаг навстречу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!» (2014, 2015, 2016 годы)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Двукратный победитель экологических акциях по сбору макулатуры (2015 и 2016 годы)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77072"/>
            <a:ext cx="4444306" cy="2503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86591"/>
            <a:ext cx="1668287" cy="22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00000">
            <a:off x="56775" y="995210"/>
            <a:ext cx="2725996" cy="203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00000">
            <a:off x="6445805" y="616631"/>
            <a:ext cx="2640737" cy="197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1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4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95" y="5537731"/>
            <a:ext cx="8208912" cy="1222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ЭТО  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ВСЁ  МЫ –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я  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мои   любимые   дети</a:t>
            </a:r>
            <a:endParaRPr lang="ru-RU" sz="4900" i="1" dirty="0">
              <a:latin typeface="Arial Black" pitchFamily="34" charset="0"/>
            </a:endParaRPr>
          </a:p>
        </p:txBody>
      </p:sp>
      <p:pic>
        <p:nvPicPr>
          <p:cNvPr id="1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4172956"/>
            <a:ext cx="3039011" cy="202735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288" y="404813"/>
            <a:ext cx="3033712" cy="2022475"/>
          </a:xfrm>
        </p:spPr>
      </p:pic>
      <p:pic>
        <p:nvPicPr>
          <p:cNvPr id="13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205712"/>
            <a:ext cx="2216028" cy="33212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3394040" cy="2264566"/>
          </a:xfrm>
          <a:prstGeom prst="rect">
            <a:avLst/>
          </a:prstGeom>
        </p:spPr>
      </p:pic>
      <p:pic>
        <p:nvPicPr>
          <p:cNvPr id="16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57" y="2525214"/>
            <a:ext cx="2903525" cy="20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678" y="225478"/>
            <a:ext cx="2952328" cy="3636930"/>
          </a:xfrm>
          <a:prstGeom prst="rect">
            <a:avLst/>
          </a:prstGeom>
        </p:spPr>
      </p:pic>
      <p:pic>
        <p:nvPicPr>
          <p:cNvPr id="19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674" y="3354172"/>
            <a:ext cx="3256555" cy="21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9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91071"/>
            <a:ext cx="49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ДЕВИЗ:    </a:t>
            </a: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ХОЧЕШЬ     ПОЧУВСТВОВАТЬ   СЕБЯ   ЧЕЛОВЕКОМ  -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ПОМОГИ   ДРУГОМУ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72337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420888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ДОО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создание организованного досуга, позитивной социализации подростков через вовлечение их в коллективные творческие дела, в общественно значимую деятельность.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7847224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332656"/>
            <a:ext cx="82089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</a:p>
          <a:p>
            <a:pPr marL="18288" indent="0"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деятельности волонтеров: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добровольность;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уважение личного достоинства, </a:t>
            </a:r>
          </a:p>
          <a:p>
            <a:pPr marL="18288" lv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культуры, мировоззрения, </a:t>
            </a:r>
          </a:p>
          <a:p>
            <a:pPr marL="18288" lv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национальной и религиозной </a:t>
            </a:r>
          </a:p>
          <a:p>
            <a:pPr marL="18288" lv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принадлежности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демократия и солидарность;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взаимопомощь и отзывчивость;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оказание безвозмездной помощи.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7 -0.22685 C -0.04479 -0.2081 -0.04913 -0.23333 -0.04549 -0.19838 C -0.04479 -0.19236 -0.04115 -0.18125 -0.04115 -0.18125 C -0.03837 -0.14699 -0.03768 -0.11875 -0.03681 -0.08217 C -0.03785 -0.01134 -0.03785 0.06042 -0.04254 0.13125 C -0.03993 0.2331 -0.04288 0.15556 -0.03976 0.20371 C -0.03837 0.22546 -0.03993 0.22222 -0.03681 0.23611 C -0.03594 0.23982 -0.03403 0.24746 -0.03403 0.24746 C -0.03351 0.25371 -0.03629 0.2625 -0.03264 0.26644 C -0.03021 0.26898 -0.01736 0.26435 -0.01268 0.26273 C -0.01007 0.26042 -0.0066 0.25972 -0.004 0.25695 C 0.00521 0.24699 -0.00781 0.25394 0.00312 0.24931 C 0.01007 0.23472 0.00121 0.25162 0.01024 0.23982 C 0.01146 0.2382 0.01198 0.23565 0.01319 0.23403 C 0.01614 0.23009 0.021 0.22593 0.02448 0.22269 C 0.03107 0.20949 0.03854 0.19931 0.05017 0.19398 C 0.05364 0.18959 0.05694 0.18681 0.06163 0.18449 C 0.06545 0.17963 0.07031 0.17755 0.07448 0.17315 C 0.07552 0.17199 0.07639 0.17084 0.07743 0.16945 C 0.07847 0.16806 0.07916 0.16667 0.08021 0.16551 C 0.08385 0.16158 0.08819 0.15834 0.09166 0.15417 C 0.09982 0.14445 0.10538 0.13195 0.11597 0.12755 C 0.12291 0.1132 0.11354 0.12963 0.12448 0.11991 C 0.14114 0.10509 0.125 0.1132 0.13594 0.10834 C 0.14531 0.09931 0.15521 0.08935 0.16319 0.07801 C 0.1658 0.07431 0.16771 0.06991 0.17031 0.06644 C 0.17153 0.06482 0.17326 0.06435 0.17448 0.06273 C 0.18038 0.05486 0.18455 0.04398 0.19028 0.03611 C 0.19653 0.02755 0.2026 0.01759 0.20885 0.00926 C 0.21059 0.00695 0.21285 0.00579 0.21458 0.00371 C 0.2191 -0.00116 0.22153 -0.00833 0.22604 -0.01342 C 0.23038 -0.01829 0.23524 -0.02268 0.23889 -0.0287 C 0.24097 -0.03194 0.2408 -0.03727 0.24305 -0.04028 C 0.25208 -0.05231 0.24427 -0.03379 0.24878 -0.04583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6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6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96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96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960"/>
                            </p:stCondLst>
                            <p:childTnLst>
                              <p:par>
                                <p:cTn id="38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46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Graphic spid="11" grpId="0">
        <p:bldAsOne/>
      </p:bldGraphic>
      <p:bldGraphic spid="11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Год создания – сентябрь 2014 г.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338437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lnSpc>
                <a:spcPct val="12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2014-2015 учебный год –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21 обучающийся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2015-2016 учебный год –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45 обучающихся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2016-2017 учебный год –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53 обучающихся</a:t>
            </a:r>
            <a:endParaRPr lang="ru-RU" dirty="0"/>
          </a:p>
        </p:txBody>
      </p:sp>
      <p:pic>
        <p:nvPicPr>
          <p:cNvPr id="5" name="Содержимое 14" descr="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836712"/>
            <a:ext cx="4511936" cy="253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3573016"/>
            <a:ext cx="4464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Шпинева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Александровна, </a:t>
            </a:r>
          </a:p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494116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marL="18288" indent="0" algn="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волонтерской команды – </a:t>
            </a:r>
          </a:p>
          <a:p>
            <a:pPr marL="18288" indent="0" algn="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Мальцева Алина, </a:t>
            </a:r>
          </a:p>
          <a:p>
            <a:pPr marL="18288" indent="0" algn="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обучающаяся 10 «А» класса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8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8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8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8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ТЕ, </a:t>
            </a:r>
            <a:b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  КЕМ   МЫ   СОТРУДНИЧАЕМ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9012375"/>
              </p:ext>
            </p:extLst>
          </p:nvPr>
        </p:nvGraphicFramePr>
        <p:xfrm>
          <a:off x="0" y="1340768"/>
          <a:ext cx="550810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6156176" y="1700808"/>
            <a:ext cx="2808312" cy="424847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лекции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дискуссии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тур. слеты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3" y="5373216"/>
            <a:ext cx="5064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поддержка: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газета «2х2»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Сертоловская СОШ №2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МИЛОСЕРДИЕ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3399928" y="1196753"/>
            <a:ext cx="5544780" cy="482453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Гуманитарная помощь детскому  психоневрологическому интернату и дому престарелых Всеволожского района;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Помощь Совету ветеранов МО Сертолово;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Встречи с ветеранами;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Шефство над памятниками и захоронениями;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Проведение акций «Блокадная ленточка», «Георгиевская ленточка», участие в акции «Бессмертный полк»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3148408" cy="235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22704"/>
            <a:ext cx="3024336" cy="170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61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4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05916"/>
            <a:ext cx="4067944" cy="344584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7504" y="1196752"/>
            <a:ext cx="4752528" cy="5184576"/>
          </a:xfrm>
        </p:spPr>
        <p:txBody>
          <a:bodyPr>
            <a:norm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экологические акции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 сбору макулатуры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итогам 2015 года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2016 года</a:t>
            </a:r>
          </a:p>
          <a:p>
            <a:pPr marL="457200" indent="-45720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место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пришкольной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территории 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города Сертолово - посадка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цветов и деревьев,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субботники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marL="18288" indent="0">
              <a:buNone/>
            </a:pP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372" y="4654266"/>
            <a:ext cx="2938312" cy="2203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417" y="260648"/>
            <a:ext cx="1977684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678" y="5070943"/>
            <a:ext cx="2787274" cy="17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761" y="4512546"/>
            <a:ext cx="3110360" cy="2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9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6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6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6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6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60"/>
                            </p:stCondLst>
                            <p:childTnLst>
                              <p:par>
                                <p:cTn id="5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6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6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6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6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7231"/>
            <a:ext cx="8435280" cy="1079521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СПОРТ   и   ЗОЖ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3201308" y="1124744"/>
            <a:ext cx="5691171" cy="4929411"/>
          </a:xfrm>
        </p:spPr>
        <p:txBody>
          <a:bodyPr/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Организация и проведение спортивных соревнований и игр по станциям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Мы за здоровый образ жизни»;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Участие в  муниципальных, районных, областных соревнованиях и конкурсах;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Оформление информационных стендов ;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Проведение акций «Всегда есть выбор», «Красная ленточка»;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Походы, туристические слеты</a:t>
            </a:r>
          </a:p>
          <a:p>
            <a:pPr marL="18288" indent="0">
              <a:buNone/>
            </a:pP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09120"/>
            <a:ext cx="2951722" cy="2213791"/>
          </a:xfrm>
          <a:prstGeom prst="rect">
            <a:avLst/>
          </a:prstGeom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060" y="4523836"/>
            <a:ext cx="2932100" cy="2199075"/>
          </a:xfrm>
          <a:prstGeom prst="rect">
            <a:avLst/>
          </a:prstGeom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38" y="517970"/>
            <a:ext cx="2956322" cy="3941763"/>
          </a:xfrm>
          <a:prstGeom prst="rect">
            <a:avLst/>
          </a:prstGeom>
        </p:spPr>
      </p:pic>
      <p:pic>
        <p:nvPicPr>
          <p:cNvPr id="15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50" y="4459733"/>
            <a:ext cx="2998659" cy="22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7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0872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0" y="908720"/>
            <a:ext cx="2848449" cy="213633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961456" cy="3429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effectLst/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908720"/>
            <a:ext cx="3345603" cy="2232248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30" b="14130"/>
          <a:stretch>
            <a:fillRect/>
          </a:stretch>
        </p:blipFill>
        <p:spPr>
          <a:xfrm>
            <a:off x="4860032" y="2996952"/>
            <a:ext cx="4124325" cy="1973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282" y="908720"/>
            <a:ext cx="3183718" cy="2124236"/>
          </a:xfrm>
          <a:prstGeom prst="rect">
            <a:avLst/>
          </a:prstGeom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869" y="2975205"/>
            <a:ext cx="3352868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884" y="4898629"/>
            <a:ext cx="3183718" cy="193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42803"/>
            <a:ext cx="3169921" cy="211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" y="4718633"/>
            <a:ext cx="3491880" cy="21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0" y="2845383"/>
            <a:ext cx="28082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5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4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4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4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4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4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4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4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96952"/>
            <a:ext cx="9144000" cy="4176464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Экологические акции «Дадим бумаге вторую жизнь!»;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Акция «Чистые ладошки!»;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Неделя Здоровья «Всемирный день отказа от курения!»;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Акция «Красная ленточка!»;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Акция «Подари улыбку бабушкам и дедушкам!»;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Акция «Подари улыбку малышам!»;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Неделя безопасности: ПДД, «Мы и закон»;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Профориентация: «Азбука профессий»;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Акция «Бессмертный полк»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81050" y="214313"/>
            <a:ext cx="8111430" cy="914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    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НАШИ ИНИЦИАТИВЫ           </a:t>
            </a:r>
          </a:p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СТАЛИ    НАШИМИ   ТРАДИЦИЯМИ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676" y="1124744"/>
            <a:ext cx="2688300" cy="2016224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80320" cy="204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736304" cy="20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9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8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8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8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ВСЕ   ТЕ,  С   КЕМ   МЫ   СОТРУДНИЧАЕМ</vt:lpstr>
      <vt:lpstr>МИЛОСЕРДИЕ</vt:lpstr>
      <vt:lpstr>ЭКОЛОГИЯ</vt:lpstr>
      <vt:lpstr>             СПОРТ   и   ЗОЖ</vt:lpstr>
      <vt:lpstr>ТВОРЧЕСТВО</vt:lpstr>
      <vt:lpstr>- Экологические акции «Дадим бумаге вторую жизнь!»; - Акция «Чистые ладошки!»; - Неделя Здоровья «Всемирный день отказа от курения!»; - Акция «Красная ленточка!»; - Акция «Подари улыбку бабушкам и дедушкам!»; - Акция «Подари улыбку малышам!»; - Неделя безопасности: ПДД, «Мы и закон»; - Профориентация: «Азбука профессий»; - Акция «Бессмертный полк»  </vt:lpstr>
      <vt:lpstr>Слайд 10</vt:lpstr>
      <vt:lpstr>                           ЭТО   ВСЁ  МЫ –   я   и   мои   любимые   дети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Евросеть</cp:lastModifiedBy>
  <cp:revision>102</cp:revision>
  <cp:lastPrinted>2016-10-13T14:25:39Z</cp:lastPrinted>
  <dcterms:modified xsi:type="dcterms:W3CDTF">2017-01-18T18:15:24Z</dcterms:modified>
</cp:coreProperties>
</file>